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654" r:id="rId2"/>
    <p:sldId id="1669" r:id="rId3"/>
    <p:sldId id="1670" r:id="rId4"/>
    <p:sldId id="1671" r:id="rId5"/>
    <p:sldId id="1672" r:id="rId6"/>
    <p:sldId id="2101" r:id="rId7"/>
    <p:sldId id="167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429. KHAM GAM NUAM-AH KA TENG HI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Dwelling in </a:t>
            </a:r>
            <a:r>
              <a:rPr lang="en-US" sz="1500" dirty="0" err="1"/>
              <a:t>Beaulah</a:t>
            </a:r>
            <a:r>
              <a:rPr lang="en-US" sz="1500" dirty="0"/>
              <a:t> Land </a:t>
            </a:r>
          </a:p>
          <a:p>
            <a:r>
              <a:rPr lang="en-US" sz="1500" dirty="0"/>
              <a:t>Isa. 62:4</a:t>
            </a:r>
          </a:p>
          <a:p>
            <a:r>
              <a:rPr lang="en-US" sz="1500" dirty="0"/>
              <a:t>C. Austin Miles, 1868-1946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Bb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635753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Gamlapi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gal do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Muanlahna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hang!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 hi, Kham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252357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meiikai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Tuinak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dawn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093373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Gamlapi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lungmanna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mite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sawtveipi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gal a do uh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muanhuai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Gal do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2983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 nun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khutnuai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241283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Kham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472367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na-sepna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ngaihsut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in-ah,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Kham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894885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297</Words>
  <Application>Microsoft Office PowerPoint</Application>
  <PresentationFormat>On-screen Show (4:3)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429. KHAM GAM NUAM-AH KA TENG HI</vt:lpstr>
      <vt:lpstr>1</vt:lpstr>
      <vt:lpstr>Sakkik</vt:lpstr>
      <vt:lpstr>2</vt:lpstr>
      <vt:lpstr>3</vt:lpstr>
      <vt:lpstr>PowerPoint Presentation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2018-12-15T07:17:46Z</dcterms:modified>
</cp:coreProperties>
</file>